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CC"/>
    <a:srgbClr val="99FF99"/>
    <a:srgbClr val="FFFF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jeudi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12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endParaRPr lang="en-US" sz="4800" b="1" u="sng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pic>
        <p:nvPicPr>
          <p:cNvPr id="1026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2786" y="5029200"/>
            <a:ext cx="1281213" cy="1828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32004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Complete </a:t>
            </a:r>
            <a:r>
              <a:rPr lang="fr-FR" sz="2800" i="1" dirty="0" err="1" smtClean="0"/>
              <a:t>this</a:t>
            </a:r>
            <a:r>
              <a:rPr lang="fr-FR" sz="2800" i="1" dirty="0" smtClean="0"/>
              <a:t> question in as </a:t>
            </a:r>
            <a:r>
              <a:rPr lang="fr-FR" sz="2800" i="1" dirty="0" err="1" smtClean="0"/>
              <a:t>many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different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ways</a:t>
            </a:r>
            <a:r>
              <a:rPr lang="fr-FR" sz="2800" i="1" dirty="0" smtClean="0"/>
              <a:t> as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can</a:t>
            </a:r>
            <a:r>
              <a:rPr lang="fr-FR" sz="2800" i="1" dirty="0" smtClean="0"/>
              <a:t>:</a:t>
            </a:r>
            <a:endParaRPr lang="fr-FR" sz="2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4191000"/>
            <a:ext cx="8305800" cy="83099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2060"/>
                </a:solidFill>
                <a:latin typeface="Kristen ITC" pitchFamily="66" charset="0"/>
              </a:rPr>
              <a:t>Est-ce</a:t>
            </a:r>
            <a:r>
              <a:rPr lang="en-US" sz="4800" dirty="0" smtClean="0">
                <a:solidFill>
                  <a:srgbClr val="002060"/>
                </a:solidFill>
                <a:latin typeface="Kristen ITC" pitchFamily="66" charset="0"/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  <a:latin typeface="Kristen ITC" pitchFamily="66" charset="0"/>
              </a:rPr>
              <a:t>que</a:t>
            </a:r>
            <a:r>
              <a:rPr lang="en-US" sz="4800" dirty="0" smtClean="0">
                <a:solidFill>
                  <a:srgbClr val="002060"/>
                </a:solidFill>
                <a:latin typeface="Kristen ITC" pitchFamily="66" charset="0"/>
              </a:rPr>
              <a:t> je </a:t>
            </a:r>
            <a:r>
              <a:rPr lang="en-US" sz="4800" dirty="0" err="1" smtClean="0">
                <a:solidFill>
                  <a:srgbClr val="002060"/>
                </a:solidFill>
                <a:latin typeface="Kristen ITC" pitchFamily="66" charset="0"/>
              </a:rPr>
              <a:t>peux</a:t>
            </a:r>
            <a:r>
              <a:rPr lang="en-US" sz="4800" dirty="0" smtClean="0">
                <a:solidFill>
                  <a:srgbClr val="002060"/>
                </a:solidFill>
                <a:latin typeface="Kristen ITC" pitchFamily="66" charset="0"/>
              </a:rPr>
              <a:t>…</a:t>
            </a:r>
            <a:endParaRPr lang="en-US" sz="48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26</cp:revision>
  <dcterms:created xsi:type="dcterms:W3CDTF">2011-04-18T10:52:18Z</dcterms:created>
  <dcterms:modified xsi:type="dcterms:W3CDTF">2011-05-12T12:46:02Z</dcterms:modified>
</cp:coreProperties>
</file>